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ordesr</a:t>
              </a:r>
              <a:r>
                <a:rPr lang="de-DE" sz="1200" b="1" dirty="0" smtClean="0">
                  <a:latin typeface="Times New Roman" pitchFamily="18" charset="0"/>
                </a:rPr>
                <a:t>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733" y="5223682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Figure </a:t>
            </a:r>
            <a:r>
              <a:rPr lang="en-US" sz="1200" b="1" dirty="0" smtClean="0"/>
              <a:t>1: </a:t>
            </a:r>
            <a:r>
              <a:rPr lang="en-US" sz="1200" dirty="0" smtClean="0"/>
              <a:t>FGF10-induced proliferation of 4MBr-5 rhesus monkey epithelial cell. (Rubin</a:t>
            </a:r>
            <a:r>
              <a:rPr lang="en-US" sz="1200" dirty="0"/>
              <a:t>, J.S. et al</a:t>
            </a:r>
            <a:r>
              <a:rPr lang="en-US" sz="1200" dirty="0" smtClean="0"/>
              <a:t>., </a:t>
            </a:r>
            <a:r>
              <a:rPr lang="en-US" sz="1200" dirty="0"/>
              <a:t>Proc. Natl. Acad. Sci. USA </a:t>
            </a:r>
            <a:r>
              <a:rPr lang="en-US" sz="1200" dirty="0" smtClean="0"/>
              <a:t>86:802, 1989). The </a:t>
            </a:r>
            <a:r>
              <a:rPr lang="en-US" sz="1200" dirty="0"/>
              <a:t>ED</a:t>
            </a:r>
            <a:r>
              <a:rPr lang="en-US" sz="1200" baseline="-25000" dirty="0"/>
              <a:t>50</a:t>
            </a:r>
            <a:r>
              <a:rPr lang="en-US" sz="1200" dirty="0"/>
              <a:t> for this effect is typically 20-100 ng/</a:t>
            </a:r>
            <a:r>
              <a:rPr lang="en-US" sz="1200" dirty="0" err="1"/>
              <a:t>mL.</a:t>
            </a:r>
            <a:endParaRPr lang="en-US" sz="1200" dirty="0"/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581063" y="946655"/>
            <a:ext cx="59683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FGF10 (E. coli)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100-022; </a:t>
            </a:r>
            <a:r>
              <a:rPr lang="de-DE" sz="1400" b="1" dirty="0" smtClean="0">
                <a:latin typeface="Times New Roman" pitchFamily="18" charset="0"/>
                <a:cs typeface="Times New Roman" pitchFamily="18" charset="0"/>
              </a:rPr>
              <a:t>Lot# 1404R26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4MBr-5 Assay)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1871663"/>
            <a:ext cx="322580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29</cp:revision>
  <dcterms:created xsi:type="dcterms:W3CDTF">2014-04-11T11:40:46Z</dcterms:created>
  <dcterms:modified xsi:type="dcterms:W3CDTF">2015-03-12T14:10:47Z</dcterms:modified>
</cp:coreProperties>
</file>